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75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75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5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1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22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88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82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64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07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14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71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57F1-5408-4C72-9057-A7FA4638DE02}" type="datetimeFigureOut">
              <a:rPr lang="en-AU" smtClean="0"/>
              <a:t>10/01/2019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0C07-C3D4-4F8D-AE7B-CCEEE62B5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5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CFCC NETWORK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90688"/>
            <a:ext cx="1051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Statement of Purpose - CFCC Network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This Network comes together because we believe in a world where children are supported and empowered to be active citizens, and we can make a difference – individually or collectively! </a:t>
            </a:r>
          </a:p>
          <a:p>
            <a:pPr>
              <a:spcAft>
                <a:spcPts val="0"/>
              </a:spcAft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our network we will discover new ways to lead our colleagues and our communities to become child friendly, and share with each other examples of good practice.</a:t>
            </a:r>
          </a:p>
          <a:p>
            <a:pPr>
              <a:spcAft>
                <a:spcPts val="0"/>
              </a:spcAft>
            </a:pP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Access the Agenda and Minutes via the following links:</a:t>
            </a:r>
          </a:p>
          <a:p>
            <a:pPr>
              <a:spcAft>
                <a:spcPts val="0"/>
              </a:spcAft>
            </a:pPr>
            <a:endParaRPr lang="en-AU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Agenda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Minutes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Network meeting dates</a:t>
            </a:r>
          </a:p>
          <a:p>
            <a:pPr>
              <a:spcAft>
                <a:spcPts val="0"/>
              </a:spcAft>
            </a:pPr>
            <a:endParaRPr lang="en-AU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Network meetings are held quarterly and we welcome new participants!</a:t>
            </a:r>
          </a:p>
          <a:p>
            <a:pPr>
              <a:spcAft>
                <a:spcPts val="0"/>
              </a:spcAft>
            </a:pPr>
            <a:endParaRPr lang="en-AU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more information about the CFCC network, to join or to discuss how you and your organisation can support the Charter, contact the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VLGA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 03 9349 7999</a:t>
            </a:r>
            <a:endParaRPr lang="en-AU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8" descr="1122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3" y="199231"/>
            <a:ext cx="1185700" cy="90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64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CFCC NETWORK</vt:lpstr>
    </vt:vector>
  </TitlesOfParts>
  <Company>City of Monash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CHILD FRIENDLY CITIES AND COMMUNITIES HUB</dc:title>
  <dc:creator>Claire Sideras</dc:creator>
  <cp:lastModifiedBy>Liddy Clark</cp:lastModifiedBy>
  <cp:revision>2</cp:revision>
  <dcterms:created xsi:type="dcterms:W3CDTF">2018-04-17T03:46:13Z</dcterms:created>
  <dcterms:modified xsi:type="dcterms:W3CDTF">2019-01-10T04:00:45Z</dcterms:modified>
</cp:coreProperties>
</file>