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75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756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519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14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588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82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864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307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1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571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57F1-5408-4C72-9057-A7FA4638DE02}" type="datetimeFigureOut">
              <a:rPr lang="en-AU" smtClean="0"/>
              <a:t>10/01/2019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C0C07-C3D4-4F8D-AE7B-CCEEE62B55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059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3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1">
                    <a:lumMod val="50000"/>
                  </a:schemeClr>
                </a:solidFill>
              </a:rPr>
              <a:t>VICTORIAN CHILD FRIENDLY CITIES AND COMMUNITIES CHARTER</a:t>
            </a:r>
          </a:p>
        </p:txBody>
      </p:sp>
      <p:pic>
        <p:nvPicPr>
          <p:cNvPr id="5" name="Picture 8" descr="112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3" y="199231"/>
            <a:ext cx="1185700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690688"/>
            <a:ext cx="10374575" cy="4555093"/>
          </a:xfrm>
          <a:prstGeom prst="rect">
            <a:avLst/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This Victorian Charter for Child Friendly Cities and Communities has been developed specifically for local governments, organisations and individuals to take action. The Charter is a statement of the principles and actions that underpin the right to be considered </a:t>
            </a:r>
            <a:r>
              <a:rPr lang="en-AU" sz="1600" i="1" dirty="0">
                <a:solidFill>
                  <a:schemeClr val="accent1">
                    <a:lumMod val="50000"/>
                  </a:schemeClr>
                </a:solidFill>
              </a:rPr>
              <a:t>child friendly</a:t>
            </a:r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The Charter is consistent with state, national and international protocols and embraces rights that are embedded in the Convention of the Rights of a Child ( 1990), the Chiba Declaration for a Child Friendly Asia Pacific (2009), UNICF’s Building Blocks for developing a Child Friendly City (2004) and the Victorian Human Rights and responsibilities Charter (2006).</a:t>
            </a:r>
          </a:p>
          <a:p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Recognising the need for increased participation by children and young people in decision making forums and creating child friendly environments, we support the following principles: </a:t>
            </a:r>
          </a:p>
          <a:p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Freedom for children to experience environments that consider their needs</a:t>
            </a:r>
          </a:p>
          <a:p>
            <a:pPr marL="342900" indent="-342900">
              <a:buFont typeface="+mj-lt"/>
              <a:buAutoNum type="arabicPeriod"/>
            </a:pPr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Respect and dignity for children to express their individual opinions, participate in and contribute to decisions about their communities and their wellbeing.</a:t>
            </a:r>
          </a:p>
          <a:p>
            <a:pPr marL="342900" indent="-342900">
              <a:buFont typeface="+mj-lt"/>
              <a:buAutoNum type="arabicPeriod"/>
            </a:pPr>
            <a:endParaRPr lang="en-AU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AU" sz="1600" dirty="0">
                <a:solidFill>
                  <a:schemeClr val="accent1">
                    <a:lumMod val="50000"/>
                  </a:schemeClr>
                </a:solidFill>
              </a:rPr>
              <a:t>Equitable access to supportive environments and services for children regardless of gender, ethnicity, religion or ability. </a:t>
            </a:r>
          </a:p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5079" y="5905499"/>
            <a:ext cx="1617441" cy="92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77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195</Words>
  <Application>Microsoft Office PowerPoint</Application>
  <PresentationFormat>Widescreen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VICTORIAN CHILD FRIENDLY CITIES AND COMMUNITIES CHARTER</vt:lpstr>
    </vt:vector>
  </TitlesOfParts>
  <Company>City of Monash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VICTORIAN CHILD FRIENDLY CITIES AND COMMUNITIES HUB</dc:title>
  <dc:creator>Claire Sideras</dc:creator>
  <cp:lastModifiedBy>Liddy Clark</cp:lastModifiedBy>
  <cp:revision>3</cp:revision>
  <dcterms:created xsi:type="dcterms:W3CDTF">2018-04-17T03:46:13Z</dcterms:created>
  <dcterms:modified xsi:type="dcterms:W3CDTF">2019-01-10T03:58:29Z</dcterms:modified>
</cp:coreProperties>
</file>